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1069181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98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0601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411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54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5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219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06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117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226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08819-7213-41DA-A8B6-6F323CC9BDC6}" type="datetimeFigureOut">
              <a:rPr kumimoji="1" lang="ja-JP" altLang="en-US" smtClean="0"/>
              <a:t>2026/6/30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6AF72-3F21-46C5-ADCC-80F68D4B23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70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E619692-B282-4936-8166-15D9E26239F9}"/>
              </a:ext>
            </a:extLst>
          </p:cNvPr>
          <p:cNvSpPr txBox="1"/>
          <p:nvPr/>
        </p:nvSpPr>
        <p:spPr>
          <a:xfrm>
            <a:off x="342443" y="37019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（様式６）</a:t>
            </a:r>
            <a:endParaRPr kumimoji="1" lang="en-US" altLang="ja-JP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91EF355-78C1-4913-9C7F-D7B821450136}"/>
              </a:ext>
            </a:extLst>
          </p:cNvPr>
          <p:cNvSpPr/>
          <p:nvPr/>
        </p:nvSpPr>
        <p:spPr>
          <a:xfrm>
            <a:off x="342446" y="1139633"/>
            <a:ext cx="14434458" cy="92473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8A0287-8A34-4091-94CD-6A09B8D17DC0}"/>
              </a:ext>
            </a:extLst>
          </p:cNvPr>
          <p:cNvSpPr txBox="1"/>
          <p:nvPr/>
        </p:nvSpPr>
        <p:spPr>
          <a:xfrm>
            <a:off x="342445" y="739523"/>
            <a:ext cx="1443445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企画提案書</a:t>
            </a:r>
            <a:r>
              <a:rPr kumimoji="1" lang="en-US" altLang="ja-JP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【</a:t>
            </a:r>
            <a:r>
              <a:rPr kumimoji="1" lang="ja-JP" altLang="en-US" sz="2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特定</a:t>
            </a:r>
            <a:r>
              <a:rPr kumimoji="1" lang="ja-JP" altLang="en-US" sz="2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テーマ：〇〇〇〇</a:t>
            </a:r>
            <a:r>
              <a:rPr kumimoji="1" lang="en-US" altLang="ja-JP" sz="2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】</a:t>
            </a:r>
            <a:endParaRPr kumimoji="1" lang="ja-JP" altLang="en-US" sz="2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393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森田 晃司</dc:creator>
  <cp:lastModifiedBy>新城 裕也</cp:lastModifiedBy>
  <cp:revision>7</cp:revision>
  <cp:lastPrinted>2025-06-27T06:09:03Z</cp:lastPrinted>
  <dcterms:created xsi:type="dcterms:W3CDTF">2021-12-14T05:50:17Z</dcterms:created>
  <dcterms:modified xsi:type="dcterms:W3CDTF">2026-06-30T08:31:18Z</dcterms:modified>
</cp:coreProperties>
</file>