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766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66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11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00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123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60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04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3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468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03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80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00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E65DF-B8AC-4970-B05E-413ED374B523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15264-EAEF-4F26-8508-0130F56BE6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25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686CDA-71D4-4318-BBF6-E4D57A32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925B50-01FB-4F23-9338-405F453EFFC4}"/>
              </a:ext>
            </a:extLst>
          </p:cNvPr>
          <p:cNvSpPr txBox="1"/>
          <p:nvPr/>
        </p:nvSpPr>
        <p:spPr>
          <a:xfrm>
            <a:off x="1130060" y="-103939"/>
            <a:ext cx="7789653" cy="110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プレゼン（事業計画書 ①）</a:t>
            </a:r>
            <a:endParaRPr kumimoji="1"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44000" indent="-144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事業の名称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チーム名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代表者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実施の期間</a:t>
            </a:r>
            <a:r>
              <a:rPr kumimoji="1"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事業の目的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B808B2-4874-4008-8FB0-4C60D1808DBD}"/>
              </a:ext>
            </a:extLst>
          </p:cNvPr>
          <p:cNvSpPr txBox="1"/>
          <p:nvPr/>
        </p:nvSpPr>
        <p:spPr>
          <a:xfrm>
            <a:off x="5529532" y="1128489"/>
            <a:ext cx="3892261" cy="805372"/>
          </a:xfrm>
          <a:prstGeom prst="roundRect">
            <a:avLst>
              <a:gd name="adj" fmla="val 8496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提出締切り日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11/19(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木</a:t>
            </a:r>
            <a:r>
              <a:rPr kumimoji="1" lang="en-US" altLang="ja-JP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迄にデータを提出願いします。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324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686CDA-71D4-4318-BBF6-E4D57A32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925B50-01FB-4F23-9338-405F453EFFC4}"/>
              </a:ext>
            </a:extLst>
          </p:cNvPr>
          <p:cNvSpPr txBox="1"/>
          <p:nvPr/>
        </p:nvSpPr>
        <p:spPr>
          <a:xfrm>
            <a:off x="1570867" y="-161488"/>
            <a:ext cx="6764266" cy="110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kumimoji="1" lang="ja-JP" altLang="en-US" sz="24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プレゼン（事業計画書 ②）</a:t>
            </a:r>
            <a:endParaRPr kumimoji="1" lang="en-US" altLang="ja-JP" sz="24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44000" lvl="0" indent="-108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事業の内容</a:t>
            </a:r>
            <a:r>
              <a:rPr kumimoji="1" lang="en-US" altLang="ja-JP" sz="2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2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事業実施のスケジュール</a:t>
            </a:r>
          </a:p>
        </p:txBody>
      </p:sp>
    </p:spTree>
    <p:extLst>
      <p:ext uri="{BB962C8B-B14F-4D97-AF65-F5344CB8AC3E}">
        <p14:creationId xmlns:p14="http://schemas.microsoft.com/office/powerpoint/2010/main" val="1088285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686CDA-71D4-4318-BBF6-E4D57A32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925B50-01FB-4F23-9338-405F453EFFC4}"/>
              </a:ext>
            </a:extLst>
          </p:cNvPr>
          <p:cNvSpPr txBox="1"/>
          <p:nvPr/>
        </p:nvSpPr>
        <p:spPr>
          <a:xfrm>
            <a:off x="1570867" y="-110333"/>
            <a:ext cx="6764266" cy="110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kumimoji="1" lang="ja-JP" altLang="en-US" sz="24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プレゼン（事業計画書 ③）</a:t>
            </a:r>
            <a:endParaRPr kumimoji="1" lang="en-US" altLang="ja-JP" sz="24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44000" lvl="0" indent="-108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提案する事業のＰＲ</a:t>
            </a:r>
          </a:p>
        </p:txBody>
      </p:sp>
    </p:spTree>
    <p:extLst>
      <p:ext uri="{BB962C8B-B14F-4D97-AF65-F5344CB8AC3E}">
        <p14:creationId xmlns:p14="http://schemas.microsoft.com/office/powerpoint/2010/main" val="10430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686CDA-71D4-4318-BBF6-E4D57A32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925B50-01FB-4F23-9338-405F453EFFC4}"/>
              </a:ext>
            </a:extLst>
          </p:cNvPr>
          <p:cNvSpPr txBox="1"/>
          <p:nvPr/>
        </p:nvSpPr>
        <p:spPr>
          <a:xfrm>
            <a:off x="1570867" y="-131860"/>
            <a:ext cx="6764266" cy="55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kumimoji="1" lang="ja-JP" altLang="en-US" sz="24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プレゼン（事業収支計画書 ④）＜収入・支出＞</a:t>
            </a:r>
            <a:endParaRPr kumimoji="1" lang="en-US" altLang="ja-JP" sz="24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F2CDEAF0-EC00-4CEA-A13A-F013E1E49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458615"/>
              </p:ext>
            </p:extLst>
          </p:nvPr>
        </p:nvGraphicFramePr>
        <p:xfrm>
          <a:off x="2208080" y="488258"/>
          <a:ext cx="5711687" cy="1530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89310">
                  <a:extLst>
                    <a:ext uri="{9D8B030D-6E8A-4147-A177-3AD203B41FA5}">
                      <a16:colId xmlns:a16="http://schemas.microsoft.com/office/drawing/2014/main" val="2180265690"/>
                    </a:ext>
                  </a:extLst>
                </a:gridCol>
                <a:gridCol w="1597229">
                  <a:extLst>
                    <a:ext uri="{9D8B030D-6E8A-4147-A177-3AD203B41FA5}">
                      <a16:colId xmlns:a16="http://schemas.microsoft.com/office/drawing/2014/main" val="2319726443"/>
                    </a:ext>
                  </a:extLst>
                </a:gridCol>
                <a:gridCol w="2425148">
                  <a:extLst>
                    <a:ext uri="{9D8B030D-6E8A-4147-A177-3AD203B41FA5}">
                      <a16:colId xmlns:a16="http://schemas.microsoft.com/office/drawing/2014/main" val="204267507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科　　目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金 額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内　　訳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157981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55455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24027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130001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733101"/>
                  </a:ext>
                </a:extLst>
              </a:tr>
            </a:tbl>
          </a:graphicData>
        </a:graphic>
      </p:graphicFrame>
      <p:graphicFrame>
        <p:nvGraphicFramePr>
          <p:cNvPr id="4" name="表 5">
            <a:extLst>
              <a:ext uri="{FF2B5EF4-FFF2-40B4-BE49-F238E27FC236}">
                <a16:creationId xmlns:a16="http://schemas.microsoft.com/office/drawing/2014/main" id="{F47FC521-B919-43B6-BAAC-F203BC73D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841930"/>
              </p:ext>
            </p:extLst>
          </p:nvPr>
        </p:nvGraphicFramePr>
        <p:xfrm>
          <a:off x="1180618" y="2113349"/>
          <a:ext cx="7766612" cy="45720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21382">
                  <a:extLst>
                    <a:ext uri="{9D8B030D-6E8A-4147-A177-3AD203B41FA5}">
                      <a16:colId xmlns:a16="http://schemas.microsoft.com/office/drawing/2014/main" val="816451067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706403953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799877133"/>
                    </a:ext>
                  </a:extLst>
                </a:gridCol>
                <a:gridCol w="2343230">
                  <a:extLst>
                    <a:ext uri="{9D8B030D-6E8A-4147-A177-3AD203B41FA5}">
                      <a16:colId xmlns:a16="http://schemas.microsoft.com/office/drawing/2014/main" val="3235365831"/>
                    </a:ext>
                  </a:extLst>
                </a:gridCol>
              </a:tblGrid>
              <a:tr h="288000">
                <a:tc rowSpan="2">
                  <a:txBody>
                    <a:bodyPr/>
                    <a:lstStyle/>
                    <a:p>
                      <a:pPr algn="ctr"/>
                      <a:endParaRPr kumimoji="1" lang="en-US" altLang="ja-JP" sz="1400" b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金　額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内　訳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22333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うち助成金対象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97243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報償費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68097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旅費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5706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消耗品費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3117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印刷製本費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3471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燃料光熱費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5854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食糧費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6868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通信費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788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手数料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7747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広告費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66091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保険料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00252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委託費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04344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使用料貸借料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2435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合計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792860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F7C988-4D78-4340-9EF3-D8F07F1D3395}"/>
              </a:ext>
            </a:extLst>
          </p:cNvPr>
          <p:cNvSpPr txBox="1"/>
          <p:nvPr/>
        </p:nvSpPr>
        <p:spPr>
          <a:xfrm>
            <a:off x="1113111" y="420342"/>
            <a:ext cx="1000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＜収入＞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D1106A-0F53-4DE6-B5C6-471E5D2E9846}"/>
              </a:ext>
            </a:extLst>
          </p:cNvPr>
          <p:cNvSpPr txBox="1"/>
          <p:nvPr/>
        </p:nvSpPr>
        <p:spPr>
          <a:xfrm>
            <a:off x="1113111" y="1705132"/>
            <a:ext cx="1000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＜支出＞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F6960F-856E-4FD6-8307-22FD95C7B2BA}"/>
              </a:ext>
            </a:extLst>
          </p:cNvPr>
          <p:cNvSpPr txBox="1"/>
          <p:nvPr/>
        </p:nvSpPr>
        <p:spPr>
          <a:xfrm>
            <a:off x="8043998" y="446846"/>
            <a:ext cx="1000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単位：円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6A2D45-ADF2-423B-9E6E-0352D8480F46}"/>
              </a:ext>
            </a:extLst>
          </p:cNvPr>
          <p:cNvSpPr txBox="1"/>
          <p:nvPr/>
        </p:nvSpPr>
        <p:spPr>
          <a:xfrm>
            <a:off x="8043998" y="1745559"/>
            <a:ext cx="1000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単位：円</a:t>
            </a:r>
          </a:p>
        </p:txBody>
      </p:sp>
    </p:spTree>
    <p:extLst>
      <p:ext uri="{BB962C8B-B14F-4D97-AF65-F5344CB8AC3E}">
        <p14:creationId xmlns:p14="http://schemas.microsoft.com/office/powerpoint/2010/main" val="3337816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116</Words>
  <Application>Microsoft Office PowerPoint</Application>
  <PresentationFormat>A4 210 x 297 mm</PresentationFormat>
  <Paragraphs>32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田邊 治道</dc:creator>
  <cp:lastModifiedBy>田邊 治道</cp:lastModifiedBy>
  <cp:revision>17</cp:revision>
  <cp:lastPrinted>2025-09-01T05:23:47Z</cp:lastPrinted>
  <dcterms:created xsi:type="dcterms:W3CDTF">2025-08-19T01:23:51Z</dcterms:created>
  <dcterms:modified xsi:type="dcterms:W3CDTF">2026-10-19T05:30:10Z</dcterms:modified>
</cp:coreProperties>
</file>